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</p:sldIdLst>
  <p:sldSz cx="11777663" cy="14484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432" y="-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3325" y="2370472"/>
            <a:ext cx="10011014" cy="5042700"/>
          </a:xfrm>
        </p:spPr>
        <p:txBody>
          <a:bodyPr anchor="b"/>
          <a:lstStyle>
            <a:lvl1pPr algn="ctr">
              <a:defRPr sz="77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2208" y="7607637"/>
            <a:ext cx="8833247" cy="3497031"/>
          </a:xfrm>
        </p:spPr>
        <p:txBody>
          <a:bodyPr/>
          <a:lstStyle>
            <a:lvl1pPr marL="0" indent="0" algn="ctr">
              <a:buNone/>
              <a:defRPr sz="3091"/>
            </a:lvl1pPr>
            <a:lvl2pPr marL="588874" indent="0" algn="ctr">
              <a:buNone/>
              <a:defRPr sz="2576"/>
            </a:lvl2pPr>
            <a:lvl3pPr marL="1177747" indent="0" algn="ctr">
              <a:buNone/>
              <a:defRPr sz="2318"/>
            </a:lvl3pPr>
            <a:lvl4pPr marL="1766621" indent="0" algn="ctr">
              <a:buNone/>
              <a:defRPr sz="2061"/>
            </a:lvl4pPr>
            <a:lvl5pPr marL="2355494" indent="0" algn="ctr">
              <a:buNone/>
              <a:defRPr sz="2061"/>
            </a:lvl5pPr>
            <a:lvl6pPr marL="2944368" indent="0" algn="ctr">
              <a:buNone/>
              <a:defRPr sz="2061"/>
            </a:lvl6pPr>
            <a:lvl7pPr marL="3533242" indent="0" algn="ctr">
              <a:buNone/>
              <a:defRPr sz="2061"/>
            </a:lvl7pPr>
            <a:lvl8pPr marL="4122115" indent="0" algn="ctr">
              <a:buNone/>
              <a:defRPr sz="2061"/>
            </a:lvl8pPr>
            <a:lvl9pPr marL="4710989" indent="0" algn="ctr">
              <a:buNone/>
              <a:defRPr sz="20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2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8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28391" y="771158"/>
            <a:ext cx="2539559" cy="122748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715" y="771158"/>
            <a:ext cx="7471455" cy="12274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1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581" y="3611033"/>
            <a:ext cx="10158234" cy="6025086"/>
          </a:xfrm>
        </p:spPr>
        <p:txBody>
          <a:bodyPr anchor="b"/>
          <a:lstStyle>
            <a:lvl1pPr>
              <a:defRPr sz="77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581" y="9693119"/>
            <a:ext cx="10158234" cy="3168451"/>
          </a:xfrm>
        </p:spPr>
        <p:txBody>
          <a:bodyPr/>
          <a:lstStyle>
            <a:lvl1pPr marL="0" indent="0">
              <a:buNone/>
              <a:defRPr sz="3091">
                <a:solidFill>
                  <a:schemeClr val="tx1"/>
                </a:solidFill>
              </a:defRPr>
            </a:lvl1pPr>
            <a:lvl2pPr marL="588874" indent="0">
              <a:buNone/>
              <a:defRPr sz="2576">
                <a:solidFill>
                  <a:schemeClr val="tx1">
                    <a:tint val="75000"/>
                  </a:schemeClr>
                </a:solidFill>
              </a:defRPr>
            </a:lvl2pPr>
            <a:lvl3pPr marL="1177747" indent="0">
              <a:buNone/>
              <a:defRPr sz="2318">
                <a:solidFill>
                  <a:schemeClr val="tx1">
                    <a:tint val="75000"/>
                  </a:schemeClr>
                </a:solidFill>
              </a:defRPr>
            </a:lvl3pPr>
            <a:lvl4pPr marL="1766621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4pPr>
            <a:lvl5pPr marL="2355494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5pPr>
            <a:lvl6pPr marL="2944368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6pPr>
            <a:lvl7pPr marL="3533242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7pPr>
            <a:lvl8pPr marL="4122115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8pPr>
            <a:lvl9pPr marL="4710989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0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714" y="3855788"/>
            <a:ext cx="5005507" cy="919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62442" y="3855788"/>
            <a:ext cx="5005507" cy="919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4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49" y="771161"/>
            <a:ext cx="10158234" cy="2799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250" y="3550678"/>
            <a:ext cx="4982503" cy="1740133"/>
          </a:xfrm>
        </p:spPr>
        <p:txBody>
          <a:bodyPr anchor="b"/>
          <a:lstStyle>
            <a:lvl1pPr marL="0" indent="0">
              <a:buNone/>
              <a:defRPr sz="3091" b="1"/>
            </a:lvl1pPr>
            <a:lvl2pPr marL="588874" indent="0">
              <a:buNone/>
              <a:defRPr sz="2576" b="1"/>
            </a:lvl2pPr>
            <a:lvl3pPr marL="1177747" indent="0">
              <a:buNone/>
              <a:defRPr sz="2318" b="1"/>
            </a:lvl3pPr>
            <a:lvl4pPr marL="1766621" indent="0">
              <a:buNone/>
              <a:defRPr sz="2061" b="1"/>
            </a:lvl4pPr>
            <a:lvl5pPr marL="2355494" indent="0">
              <a:buNone/>
              <a:defRPr sz="2061" b="1"/>
            </a:lvl5pPr>
            <a:lvl6pPr marL="2944368" indent="0">
              <a:buNone/>
              <a:defRPr sz="2061" b="1"/>
            </a:lvl6pPr>
            <a:lvl7pPr marL="3533242" indent="0">
              <a:buNone/>
              <a:defRPr sz="2061" b="1"/>
            </a:lvl7pPr>
            <a:lvl8pPr marL="4122115" indent="0">
              <a:buNone/>
              <a:defRPr sz="2061" b="1"/>
            </a:lvl8pPr>
            <a:lvl9pPr marL="4710989" indent="0">
              <a:buNone/>
              <a:defRPr sz="20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250" y="5290811"/>
            <a:ext cx="4982503" cy="77819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2442" y="3550678"/>
            <a:ext cx="5007041" cy="1740133"/>
          </a:xfrm>
        </p:spPr>
        <p:txBody>
          <a:bodyPr anchor="b"/>
          <a:lstStyle>
            <a:lvl1pPr marL="0" indent="0">
              <a:buNone/>
              <a:defRPr sz="3091" b="1"/>
            </a:lvl1pPr>
            <a:lvl2pPr marL="588874" indent="0">
              <a:buNone/>
              <a:defRPr sz="2576" b="1"/>
            </a:lvl2pPr>
            <a:lvl3pPr marL="1177747" indent="0">
              <a:buNone/>
              <a:defRPr sz="2318" b="1"/>
            </a:lvl3pPr>
            <a:lvl4pPr marL="1766621" indent="0">
              <a:buNone/>
              <a:defRPr sz="2061" b="1"/>
            </a:lvl4pPr>
            <a:lvl5pPr marL="2355494" indent="0">
              <a:buNone/>
              <a:defRPr sz="2061" b="1"/>
            </a:lvl5pPr>
            <a:lvl6pPr marL="2944368" indent="0">
              <a:buNone/>
              <a:defRPr sz="2061" b="1"/>
            </a:lvl6pPr>
            <a:lvl7pPr marL="3533242" indent="0">
              <a:buNone/>
              <a:defRPr sz="2061" b="1"/>
            </a:lvl7pPr>
            <a:lvl8pPr marL="4122115" indent="0">
              <a:buNone/>
              <a:defRPr sz="2061" b="1"/>
            </a:lvl8pPr>
            <a:lvl9pPr marL="4710989" indent="0">
              <a:buNone/>
              <a:defRPr sz="20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2442" y="5290811"/>
            <a:ext cx="5007041" cy="77819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3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8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48" y="965623"/>
            <a:ext cx="3798603" cy="3379682"/>
          </a:xfrm>
        </p:spPr>
        <p:txBody>
          <a:bodyPr anchor="b"/>
          <a:lstStyle>
            <a:lvl1pPr>
              <a:defRPr sz="41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7041" y="2085481"/>
            <a:ext cx="5962442" cy="10293277"/>
          </a:xfrm>
        </p:spPr>
        <p:txBody>
          <a:bodyPr/>
          <a:lstStyle>
            <a:lvl1pPr>
              <a:defRPr sz="4122"/>
            </a:lvl1pPr>
            <a:lvl2pPr>
              <a:defRPr sz="3606"/>
            </a:lvl2pPr>
            <a:lvl3pPr>
              <a:defRPr sz="3091"/>
            </a:lvl3pPr>
            <a:lvl4pPr>
              <a:defRPr sz="2576"/>
            </a:lvl4pPr>
            <a:lvl5pPr>
              <a:defRPr sz="2576"/>
            </a:lvl5pPr>
            <a:lvl6pPr>
              <a:defRPr sz="2576"/>
            </a:lvl6pPr>
            <a:lvl7pPr>
              <a:defRPr sz="2576"/>
            </a:lvl7pPr>
            <a:lvl8pPr>
              <a:defRPr sz="2576"/>
            </a:lvl8pPr>
            <a:lvl9pPr>
              <a:defRPr sz="25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248" y="4345305"/>
            <a:ext cx="3798603" cy="8050215"/>
          </a:xfrm>
        </p:spPr>
        <p:txBody>
          <a:bodyPr/>
          <a:lstStyle>
            <a:lvl1pPr marL="0" indent="0">
              <a:buNone/>
              <a:defRPr sz="2061"/>
            </a:lvl1pPr>
            <a:lvl2pPr marL="588874" indent="0">
              <a:buNone/>
              <a:defRPr sz="1803"/>
            </a:lvl2pPr>
            <a:lvl3pPr marL="1177747" indent="0">
              <a:buNone/>
              <a:defRPr sz="1546"/>
            </a:lvl3pPr>
            <a:lvl4pPr marL="1766621" indent="0">
              <a:buNone/>
              <a:defRPr sz="1288"/>
            </a:lvl4pPr>
            <a:lvl5pPr marL="2355494" indent="0">
              <a:buNone/>
              <a:defRPr sz="1288"/>
            </a:lvl5pPr>
            <a:lvl6pPr marL="2944368" indent="0">
              <a:buNone/>
              <a:defRPr sz="1288"/>
            </a:lvl6pPr>
            <a:lvl7pPr marL="3533242" indent="0">
              <a:buNone/>
              <a:defRPr sz="1288"/>
            </a:lvl7pPr>
            <a:lvl8pPr marL="4122115" indent="0">
              <a:buNone/>
              <a:defRPr sz="1288"/>
            </a:lvl8pPr>
            <a:lvl9pPr marL="4710989" indent="0">
              <a:buNone/>
              <a:defRPr sz="12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48" y="965623"/>
            <a:ext cx="3798603" cy="3379682"/>
          </a:xfrm>
        </p:spPr>
        <p:txBody>
          <a:bodyPr anchor="b"/>
          <a:lstStyle>
            <a:lvl1pPr>
              <a:defRPr sz="41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7041" y="2085481"/>
            <a:ext cx="5962442" cy="10293277"/>
          </a:xfrm>
        </p:spPr>
        <p:txBody>
          <a:bodyPr anchor="t"/>
          <a:lstStyle>
            <a:lvl1pPr marL="0" indent="0">
              <a:buNone/>
              <a:defRPr sz="4122"/>
            </a:lvl1pPr>
            <a:lvl2pPr marL="588874" indent="0">
              <a:buNone/>
              <a:defRPr sz="3606"/>
            </a:lvl2pPr>
            <a:lvl3pPr marL="1177747" indent="0">
              <a:buNone/>
              <a:defRPr sz="3091"/>
            </a:lvl3pPr>
            <a:lvl4pPr marL="1766621" indent="0">
              <a:buNone/>
              <a:defRPr sz="2576"/>
            </a:lvl4pPr>
            <a:lvl5pPr marL="2355494" indent="0">
              <a:buNone/>
              <a:defRPr sz="2576"/>
            </a:lvl5pPr>
            <a:lvl6pPr marL="2944368" indent="0">
              <a:buNone/>
              <a:defRPr sz="2576"/>
            </a:lvl6pPr>
            <a:lvl7pPr marL="3533242" indent="0">
              <a:buNone/>
              <a:defRPr sz="2576"/>
            </a:lvl7pPr>
            <a:lvl8pPr marL="4122115" indent="0">
              <a:buNone/>
              <a:defRPr sz="2576"/>
            </a:lvl8pPr>
            <a:lvl9pPr marL="4710989" indent="0">
              <a:buNone/>
              <a:defRPr sz="25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248" y="4345305"/>
            <a:ext cx="3798603" cy="8050215"/>
          </a:xfrm>
        </p:spPr>
        <p:txBody>
          <a:bodyPr/>
          <a:lstStyle>
            <a:lvl1pPr marL="0" indent="0">
              <a:buNone/>
              <a:defRPr sz="2061"/>
            </a:lvl1pPr>
            <a:lvl2pPr marL="588874" indent="0">
              <a:buNone/>
              <a:defRPr sz="1803"/>
            </a:lvl2pPr>
            <a:lvl3pPr marL="1177747" indent="0">
              <a:buNone/>
              <a:defRPr sz="1546"/>
            </a:lvl3pPr>
            <a:lvl4pPr marL="1766621" indent="0">
              <a:buNone/>
              <a:defRPr sz="1288"/>
            </a:lvl4pPr>
            <a:lvl5pPr marL="2355494" indent="0">
              <a:buNone/>
              <a:defRPr sz="1288"/>
            </a:lvl5pPr>
            <a:lvl6pPr marL="2944368" indent="0">
              <a:buNone/>
              <a:defRPr sz="1288"/>
            </a:lvl6pPr>
            <a:lvl7pPr marL="3533242" indent="0">
              <a:buNone/>
              <a:defRPr sz="1288"/>
            </a:lvl7pPr>
            <a:lvl8pPr marL="4122115" indent="0">
              <a:buNone/>
              <a:defRPr sz="1288"/>
            </a:lvl8pPr>
            <a:lvl9pPr marL="4710989" indent="0">
              <a:buNone/>
              <a:defRPr sz="12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3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715" y="771161"/>
            <a:ext cx="10158234" cy="2799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715" y="3855788"/>
            <a:ext cx="10158234" cy="919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9714" y="13424850"/>
            <a:ext cx="2649974" cy="771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2AE76-D185-48FD-A005-4A287694DF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1351" y="13424850"/>
            <a:ext cx="3974961" cy="771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7975" y="13424850"/>
            <a:ext cx="2649974" cy="771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4350B-FDC7-4D46-B0BE-8078246B9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5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177747" rtl="0" eaLnBrk="1" latinLnBrk="0" hangingPunct="1">
        <a:lnSpc>
          <a:spcPct val="90000"/>
        </a:lnSpc>
        <a:spcBef>
          <a:spcPct val="0"/>
        </a:spcBef>
        <a:buNone/>
        <a:defRPr sz="5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4437" indent="-294437" algn="l" defTabSz="1177747" rtl="0" eaLnBrk="1" latinLnBrk="0" hangingPunct="1">
        <a:lnSpc>
          <a:spcPct val="90000"/>
        </a:lnSpc>
        <a:spcBef>
          <a:spcPts val="1288"/>
        </a:spcBef>
        <a:buFont typeface="Arial" panose="020B0604020202020204" pitchFamily="34" charset="0"/>
        <a:buChar char="•"/>
        <a:defRPr sz="3606" kern="1200">
          <a:solidFill>
            <a:schemeClr val="tx1"/>
          </a:solidFill>
          <a:latin typeface="+mn-lt"/>
          <a:ea typeface="+mn-ea"/>
          <a:cs typeface="+mn-cs"/>
        </a:defRPr>
      </a:lvl1pPr>
      <a:lvl2pPr marL="883310" indent="-294437" algn="l" defTabSz="1177747" rtl="0" eaLnBrk="1" latinLnBrk="0" hangingPunct="1">
        <a:lnSpc>
          <a:spcPct val="90000"/>
        </a:lnSpc>
        <a:spcBef>
          <a:spcPts val="644"/>
        </a:spcBef>
        <a:buFont typeface="Arial" panose="020B0604020202020204" pitchFamily="34" charset="0"/>
        <a:buChar char="•"/>
        <a:defRPr sz="3091" kern="1200">
          <a:solidFill>
            <a:schemeClr val="tx1"/>
          </a:solidFill>
          <a:latin typeface="+mn-lt"/>
          <a:ea typeface="+mn-ea"/>
          <a:cs typeface="+mn-cs"/>
        </a:defRPr>
      </a:lvl2pPr>
      <a:lvl3pPr marL="1472184" indent="-294437" algn="l" defTabSz="1177747" rtl="0" eaLnBrk="1" latinLnBrk="0" hangingPunct="1">
        <a:lnSpc>
          <a:spcPct val="90000"/>
        </a:lnSpc>
        <a:spcBef>
          <a:spcPts val="644"/>
        </a:spcBef>
        <a:buFont typeface="Arial" panose="020B0604020202020204" pitchFamily="34" charset="0"/>
        <a:buChar char="•"/>
        <a:defRPr sz="2576" kern="1200">
          <a:solidFill>
            <a:schemeClr val="tx1"/>
          </a:solidFill>
          <a:latin typeface="+mn-lt"/>
          <a:ea typeface="+mn-ea"/>
          <a:cs typeface="+mn-cs"/>
        </a:defRPr>
      </a:lvl3pPr>
      <a:lvl4pPr marL="2061058" indent="-294437" algn="l" defTabSz="1177747" rtl="0" eaLnBrk="1" latinLnBrk="0" hangingPunct="1">
        <a:lnSpc>
          <a:spcPct val="90000"/>
        </a:lnSpc>
        <a:spcBef>
          <a:spcPts val="644"/>
        </a:spcBef>
        <a:buFont typeface="Arial" panose="020B0604020202020204" pitchFamily="34" charset="0"/>
        <a:buChar char="•"/>
        <a:defRPr sz="2318" kern="1200">
          <a:solidFill>
            <a:schemeClr val="tx1"/>
          </a:solidFill>
          <a:latin typeface="+mn-lt"/>
          <a:ea typeface="+mn-ea"/>
          <a:cs typeface="+mn-cs"/>
        </a:defRPr>
      </a:lvl4pPr>
      <a:lvl5pPr marL="2649931" indent="-294437" algn="l" defTabSz="1177747" rtl="0" eaLnBrk="1" latinLnBrk="0" hangingPunct="1">
        <a:lnSpc>
          <a:spcPct val="90000"/>
        </a:lnSpc>
        <a:spcBef>
          <a:spcPts val="644"/>
        </a:spcBef>
        <a:buFont typeface="Arial" panose="020B0604020202020204" pitchFamily="34" charset="0"/>
        <a:buChar char="•"/>
        <a:defRPr sz="2318" kern="1200">
          <a:solidFill>
            <a:schemeClr val="tx1"/>
          </a:solidFill>
          <a:latin typeface="+mn-lt"/>
          <a:ea typeface="+mn-ea"/>
          <a:cs typeface="+mn-cs"/>
        </a:defRPr>
      </a:lvl5pPr>
      <a:lvl6pPr marL="3238805" indent="-294437" algn="l" defTabSz="1177747" rtl="0" eaLnBrk="1" latinLnBrk="0" hangingPunct="1">
        <a:lnSpc>
          <a:spcPct val="90000"/>
        </a:lnSpc>
        <a:spcBef>
          <a:spcPts val="644"/>
        </a:spcBef>
        <a:buFont typeface="Arial" panose="020B0604020202020204" pitchFamily="34" charset="0"/>
        <a:buChar char="•"/>
        <a:defRPr sz="2318" kern="1200">
          <a:solidFill>
            <a:schemeClr val="tx1"/>
          </a:solidFill>
          <a:latin typeface="+mn-lt"/>
          <a:ea typeface="+mn-ea"/>
          <a:cs typeface="+mn-cs"/>
        </a:defRPr>
      </a:lvl6pPr>
      <a:lvl7pPr marL="3827678" indent="-294437" algn="l" defTabSz="1177747" rtl="0" eaLnBrk="1" latinLnBrk="0" hangingPunct="1">
        <a:lnSpc>
          <a:spcPct val="90000"/>
        </a:lnSpc>
        <a:spcBef>
          <a:spcPts val="644"/>
        </a:spcBef>
        <a:buFont typeface="Arial" panose="020B0604020202020204" pitchFamily="34" charset="0"/>
        <a:buChar char="•"/>
        <a:defRPr sz="2318" kern="1200">
          <a:solidFill>
            <a:schemeClr val="tx1"/>
          </a:solidFill>
          <a:latin typeface="+mn-lt"/>
          <a:ea typeface="+mn-ea"/>
          <a:cs typeface="+mn-cs"/>
        </a:defRPr>
      </a:lvl7pPr>
      <a:lvl8pPr marL="4416552" indent="-294437" algn="l" defTabSz="1177747" rtl="0" eaLnBrk="1" latinLnBrk="0" hangingPunct="1">
        <a:lnSpc>
          <a:spcPct val="90000"/>
        </a:lnSpc>
        <a:spcBef>
          <a:spcPts val="644"/>
        </a:spcBef>
        <a:buFont typeface="Arial" panose="020B0604020202020204" pitchFamily="34" charset="0"/>
        <a:buChar char="•"/>
        <a:defRPr sz="2318" kern="1200">
          <a:solidFill>
            <a:schemeClr val="tx1"/>
          </a:solidFill>
          <a:latin typeface="+mn-lt"/>
          <a:ea typeface="+mn-ea"/>
          <a:cs typeface="+mn-cs"/>
        </a:defRPr>
      </a:lvl8pPr>
      <a:lvl9pPr marL="5005426" indent="-294437" algn="l" defTabSz="1177747" rtl="0" eaLnBrk="1" latinLnBrk="0" hangingPunct="1">
        <a:lnSpc>
          <a:spcPct val="90000"/>
        </a:lnSpc>
        <a:spcBef>
          <a:spcPts val="644"/>
        </a:spcBef>
        <a:buFont typeface="Arial" panose="020B0604020202020204" pitchFamily="34" charset="0"/>
        <a:buChar char="•"/>
        <a:defRPr sz="23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7747" rtl="0" eaLnBrk="1" latinLnBrk="0" hangingPunct="1">
        <a:defRPr sz="2318" kern="1200">
          <a:solidFill>
            <a:schemeClr val="tx1"/>
          </a:solidFill>
          <a:latin typeface="+mn-lt"/>
          <a:ea typeface="+mn-ea"/>
          <a:cs typeface="+mn-cs"/>
        </a:defRPr>
      </a:lvl1pPr>
      <a:lvl2pPr marL="588874" algn="l" defTabSz="1177747" rtl="0" eaLnBrk="1" latinLnBrk="0" hangingPunct="1">
        <a:defRPr sz="2318" kern="1200">
          <a:solidFill>
            <a:schemeClr val="tx1"/>
          </a:solidFill>
          <a:latin typeface="+mn-lt"/>
          <a:ea typeface="+mn-ea"/>
          <a:cs typeface="+mn-cs"/>
        </a:defRPr>
      </a:lvl2pPr>
      <a:lvl3pPr marL="1177747" algn="l" defTabSz="1177747" rtl="0" eaLnBrk="1" latinLnBrk="0" hangingPunct="1">
        <a:defRPr sz="2318" kern="1200">
          <a:solidFill>
            <a:schemeClr val="tx1"/>
          </a:solidFill>
          <a:latin typeface="+mn-lt"/>
          <a:ea typeface="+mn-ea"/>
          <a:cs typeface="+mn-cs"/>
        </a:defRPr>
      </a:lvl3pPr>
      <a:lvl4pPr marL="1766621" algn="l" defTabSz="1177747" rtl="0" eaLnBrk="1" latinLnBrk="0" hangingPunct="1">
        <a:defRPr sz="2318" kern="1200">
          <a:solidFill>
            <a:schemeClr val="tx1"/>
          </a:solidFill>
          <a:latin typeface="+mn-lt"/>
          <a:ea typeface="+mn-ea"/>
          <a:cs typeface="+mn-cs"/>
        </a:defRPr>
      </a:lvl4pPr>
      <a:lvl5pPr marL="2355494" algn="l" defTabSz="1177747" rtl="0" eaLnBrk="1" latinLnBrk="0" hangingPunct="1">
        <a:defRPr sz="2318" kern="1200">
          <a:solidFill>
            <a:schemeClr val="tx1"/>
          </a:solidFill>
          <a:latin typeface="+mn-lt"/>
          <a:ea typeface="+mn-ea"/>
          <a:cs typeface="+mn-cs"/>
        </a:defRPr>
      </a:lvl5pPr>
      <a:lvl6pPr marL="2944368" algn="l" defTabSz="1177747" rtl="0" eaLnBrk="1" latinLnBrk="0" hangingPunct="1">
        <a:defRPr sz="2318" kern="1200">
          <a:solidFill>
            <a:schemeClr val="tx1"/>
          </a:solidFill>
          <a:latin typeface="+mn-lt"/>
          <a:ea typeface="+mn-ea"/>
          <a:cs typeface="+mn-cs"/>
        </a:defRPr>
      </a:lvl6pPr>
      <a:lvl7pPr marL="3533242" algn="l" defTabSz="1177747" rtl="0" eaLnBrk="1" latinLnBrk="0" hangingPunct="1">
        <a:defRPr sz="2318" kern="1200">
          <a:solidFill>
            <a:schemeClr val="tx1"/>
          </a:solidFill>
          <a:latin typeface="+mn-lt"/>
          <a:ea typeface="+mn-ea"/>
          <a:cs typeface="+mn-cs"/>
        </a:defRPr>
      </a:lvl7pPr>
      <a:lvl8pPr marL="4122115" algn="l" defTabSz="1177747" rtl="0" eaLnBrk="1" latinLnBrk="0" hangingPunct="1">
        <a:defRPr sz="2318" kern="1200">
          <a:solidFill>
            <a:schemeClr val="tx1"/>
          </a:solidFill>
          <a:latin typeface="+mn-lt"/>
          <a:ea typeface="+mn-ea"/>
          <a:cs typeface="+mn-cs"/>
        </a:defRPr>
      </a:lvl8pPr>
      <a:lvl9pPr marL="4710989" algn="l" defTabSz="1177747" rtl="0" eaLnBrk="1" latinLnBrk="0" hangingPunct="1">
        <a:defRPr sz="23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C0C3A7F-48FC-7C1A-014E-911AABEE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54" y="215803"/>
            <a:ext cx="2821592" cy="2542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346FE6-726D-7C1D-E993-B7CA64EB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3" y="215803"/>
            <a:ext cx="2821592" cy="25424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16D12C5-1B70-1817-AE3A-9282B0B51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59" y="7854586"/>
            <a:ext cx="2821592" cy="254249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885634E-1958-8359-B413-4F841C2D6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7" y="7857679"/>
            <a:ext cx="2821592" cy="25424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5844B6-3894-27A9-1E04-94DFCF82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54" y="10393987"/>
            <a:ext cx="2821592" cy="25424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E731E9-D99F-C011-8C9F-C440BEE698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7" y="10411474"/>
            <a:ext cx="2821592" cy="25424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C1C297-6C08-3D72-33F5-BEA59FD7F8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54" y="5304325"/>
            <a:ext cx="2821592" cy="25424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DE4EB46-7F46-1C2C-AD2F-4854E0264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6" y="5300791"/>
            <a:ext cx="2821592" cy="25424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9329C69-F331-F9B7-373F-7A6C542BC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54" y="2758297"/>
            <a:ext cx="2821592" cy="25424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F5DA31-61CE-F1DD-D81E-1EB22365A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3" y="2772691"/>
            <a:ext cx="2821592" cy="25424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31B1C7F-8008-20B2-BF62-C3645DC43C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75" y="215803"/>
            <a:ext cx="2863382" cy="25460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E499F59-87DE-523F-7AB0-9998CB9214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93" y="233507"/>
            <a:ext cx="2863382" cy="254602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2EE7576-236C-1352-1DCF-87C020BACF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28" y="7854586"/>
            <a:ext cx="2863382" cy="254602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6593307-3B23-EAC9-3C1F-597D99856A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46" y="7854586"/>
            <a:ext cx="2863382" cy="254602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0FB0C5D-AEA6-9487-CAFE-567808F803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28" y="10385779"/>
            <a:ext cx="2863382" cy="254602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45452FB-B736-2528-E948-1ADFCDCF8B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46" y="10409707"/>
            <a:ext cx="2863382" cy="254602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C75759B-17DC-B3F9-8647-B90496E2D2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28" y="5297257"/>
            <a:ext cx="2863382" cy="2546028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83B47C0C-8211-1D40-B8A0-B8F1B79D2B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46" y="5297257"/>
            <a:ext cx="2863382" cy="2546028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AFEC1717-AA81-2B80-BAD7-AD37513016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28" y="2754763"/>
            <a:ext cx="2863382" cy="2546028"/>
          </a:xfrm>
          <a:prstGeom prst="rect">
            <a:avLst/>
          </a:prstGeom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2DED4A71-2EAF-9FEA-6DD8-9A379A0F58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46" y="2754763"/>
            <a:ext cx="2863382" cy="25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8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21380-3558-6068-4731-71133B57A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36" y="8001755"/>
            <a:ext cx="2896862" cy="2610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9E48D-0790-5170-8921-77EBC1216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" y="8001828"/>
            <a:ext cx="2896862" cy="2610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0A639-D622-FE91-B7F2-646192A75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65" y="5391564"/>
            <a:ext cx="2896862" cy="2610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EFB0F-E520-F3C4-1A24-BD0379DEE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" y="5391582"/>
            <a:ext cx="2896862" cy="261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4EC7C-3272-4BEB-17BE-982A31660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49" y="2781282"/>
            <a:ext cx="2896862" cy="2610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7864BC-9B5C-9EA1-F751-0E1208BF7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" y="2781300"/>
            <a:ext cx="2896862" cy="2610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107A81-0BC2-AA9E-4DEE-232C68C1C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84" y="170982"/>
            <a:ext cx="2896862" cy="2610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696519-384A-B978-0E23-F82E0E1BEA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0" y="171000"/>
            <a:ext cx="2896862" cy="26103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75D39B-BA5C-485E-B0FA-C6B3853C2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82" y="8001747"/>
            <a:ext cx="2935684" cy="26103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1DAB1F-01C0-76CC-94FC-B9DEC2DF0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97" y="8001748"/>
            <a:ext cx="2935684" cy="26103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7169B0-0BAF-E78F-D256-4D2A39EBC0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82" y="5391524"/>
            <a:ext cx="2935684" cy="26103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B83556-980B-BC81-BB37-A4A1B87F5A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85" y="5391544"/>
            <a:ext cx="2935684" cy="26103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10A7AF-58E4-900E-57D2-158C4B76C6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69" y="2781280"/>
            <a:ext cx="2896863" cy="26103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1A8205-FAB0-05FE-F017-C5D4B2DF9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985" y="2781281"/>
            <a:ext cx="2935684" cy="26103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8D3336-8A88-F013-4EAD-6259835009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82" y="170981"/>
            <a:ext cx="2935684" cy="26103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34B0BB-4336-5A1A-3EED-86E6013A91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98" y="170981"/>
            <a:ext cx="2935684" cy="26103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9D9DCEE-46BF-073E-A8D3-B59D556C35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82" y="10611592"/>
            <a:ext cx="2935684" cy="26103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845236-0B85-9540-C960-C8087C6A2B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66" y="10611593"/>
            <a:ext cx="2935684" cy="26103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419171-A8EE-56A0-E9FC-B60BC10E07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36" y="10611745"/>
            <a:ext cx="2898711" cy="261031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F89AD7F-F194-EB34-23E1-EB29B9B3F9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" y="10611891"/>
            <a:ext cx="2898711" cy="26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F6342-8BF8-6CF9-C9C4-5CC65F9A4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17" y="2628510"/>
            <a:ext cx="2956144" cy="2628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505A7-7FDE-B004-43EF-C23912DAB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831" y="2628511"/>
            <a:ext cx="2956144" cy="2628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4EC2F-A572-9F30-6596-A8E9B354A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6" y="-1"/>
            <a:ext cx="2956144" cy="2628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2717F-90C1-444C-34E1-A62A2F50E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02" y="0"/>
            <a:ext cx="2956144" cy="2628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A4C9B-8B22-07C9-1E7D-7DF696E2A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88" y="2628510"/>
            <a:ext cx="2918914" cy="262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B4A9E6-C72D-2F3D-E17E-EE8E92B20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" y="2628510"/>
            <a:ext cx="2918914" cy="2628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41AD64-3BAC-5C26-0DE6-16FAB1062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18" y="0"/>
            <a:ext cx="2918914" cy="26285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154C02-9E81-306B-DAAD-DEA01166DD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" y="0"/>
            <a:ext cx="2918914" cy="26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1116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Usman Raza</dc:creator>
  <cp:lastModifiedBy>Muhammad Usman Raza</cp:lastModifiedBy>
  <cp:revision>8</cp:revision>
  <dcterms:created xsi:type="dcterms:W3CDTF">2025-09-01T11:00:32Z</dcterms:created>
  <dcterms:modified xsi:type="dcterms:W3CDTF">2025-09-02T05:36:52Z</dcterms:modified>
</cp:coreProperties>
</file>